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A012-B334-4C26-AD75-F25683A8D381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60B0-2839-468A-9C93-3FB694DD8B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550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A012-B334-4C26-AD75-F25683A8D381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60B0-2839-468A-9C93-3FB694DD8B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450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A012-B334-4C26-AD75-F25683A8D381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60B0-2839-468A-9C93-3FB694DD8B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194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A012-B334-4C26-AD75-F25683A8D381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60B0-2839-468A-9C93-3FB694DD8B40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3155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A012-B334-4C26-AD75-F25683A8D381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60B0-2839-468A-9C93-3FB694DD8B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2085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A012-B334-4C26-AD75-F25683A8D381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60B0-2839-468A-9C93-3FB694DD8B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9855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A012-B334-4C26-AD75-F25683A8D381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60B0-2839-468A-9C93-3FB694DD8B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8603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A012-B334-4C26-AD75-F25683A8D381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60B0-2839-468A-9C93-3FB694DD8B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395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A012-B334-4C26-AD75-F25683A8D381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60B0-2839-468A-9C93-3FB694DD8B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75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A012-B334-4C26-AD75-F25683A8D381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60B0-2839-468A-9C93-3FB694DD8B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985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A012-B334-4C26-AD75-F25683A8D381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60B0-2839-468A-9C93-3FB694DD8B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534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A012-B334-4C26-AD75-F25683A8D381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60B0-2839-468A-9C93-3FB694DD8B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624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A012-B334-4C26-AD75-F25683A8D381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60B0-2839-468A-9C93-3FB694DD8B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088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A012-B334-4C26-AD75-F25683A8D381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60B0-2839-468A-9C93-3FB694DD8B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539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A012-B334-4C26-AD75-F25683A8D381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60B0-2839-468A-9C93-3FB694DD8B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258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A012-B334-4C26-AD75-F25683A8D381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60B0-2839-468A-9C93-3FB694DD8B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093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A012-B334-4C26-AD75-F25683A8D381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60B0-2839-468A-9C93-3FB694DD8B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332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5B3A012-B334-4C26-AD75-F25683A8D381}" type="datetimeFigureOut">
              <a:rPr lang="th-TH" smtClean="0"/>
              <a:t>24/11/65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560B0-2839-468A-9C93-3FB694DD8B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6935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  <p:sldLayoutId id="2147483981" r:id="rId16"/>
    <p:sldLayoutId id="21474839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113576" y="446005"/>
            <a:ext cx="9022509" cy="4122965"/>
          </a:xfrm>
        </p:spPr>
        <p:txBody>
          <a:bodyPr>
            <a:normAutofit/>
          </a:bodyPr>
          <a:lstStyle/>
          <a:p>
            <a:pPr algn="thaiDist"/>
            <a:r>
              <a:rPr lang="th-TH" sz="1800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องค์พระใหญ่วัดโพธิ์ศรีจวง หรือที่นิยมเรียกกันสั้นๆ ว่า หลวงพ่อใหญ่ เป็นพระพุทธรูปคู่บ้านคู่เมืองของตำบลเชียง</a:t>
            </a:r>
            <a:r>
              <a:rPr lang="th-TH" sz="1800" dirty="0" err="1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หวาง</a:t>
            </a:r>
            <a:r>
              <a:rPr lang="th-TH" sz="1800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หากใครมีโอกาสไปราบสักการ ตั้งจิตอธิฐานขอพร ตั้งอยู่ในความศรัทธาเชื่อมั่น ประกอบด้วยบุญกุศลและศีลธรรมประจำใจจะประจักษ์และสัมฤทธิ์ผลในสิ่งที่ปรารภนาด้วย</a:t>
            </a:r>
            <a:r>
              <a:rPr lang="th-TH" sz="1800" dirty="0" err="1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บุญญา</a:t>
            </a:r>
            <a:r>
              <a:rPr lang="th-TH" sz="1800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บารมีความศักดิ์สิทธิ์แห่งหลวงพ่อใหญ่ปัจจุบันประดิษฐาน ณ อุโบสถ วัดโพธิ์ศรีจวง บ้านสร้างหลวง หมู่ที่ 2 ต.เชียง</a:t>
            </a:r>
            <a:r>
              <a:rPr lang="th-TH" sz="1800" dirty="0" err="1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หวาง</a:t>
            </a:r>
            <a:r>
              <a:rPr lang="th-TH" sz="1800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อ.เพ็ญ   จ.อุดรธานี</a:t>
            </a:r>
            <a:endParaRPr lang="th-TH" sz="18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1800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ประวัติความเป็นมาของหลวงพ่อใหญ่นั้น ยังไม่ปรากฏเป็นที่แน่ชัด ปรากฏแต่เพียงตำนานปรัมปรา บอกกล่าวเลาขานกันสืบมา ตามตำนานกล่าวกันว่า เมื่อสมัยโบราณเดิมมีชาวขอมเดินทางมาจากทางภาคเหนือ จะนำของมีค่าต่าง ๆ ไปร่วมสร้างพระธาตุพนม แต่เมื่อเดินทางทางมาถึงพื้นที่ที่เป็นวัดโพธิ์ศรีจวงในปัจจุบัน ได้ทราบข่าวว่าพระธาตุพนมได้สร้างเสร็จแล้ว จึงตกลงกันว่า พื้นที่บริเวณดังกล่าวมีความเหมาะสมจึงได้นำของมีค่าต่างๆ หล่อเป็นพระขึ้นมาโดยหันหน้าพระพุทธรูปไปทางทิศที่สร้างพระธาตุพนมและสร้างบ้านเมืองขึ้นนั้น หลวงพ่อใหญ่จึงกลายเป็นแหล่งศักดิ์สิทธิ์คู่บ้านสร้างหลวงสร้างคำมาจนถึงปัจจุบัน  ด้วยหลวงพ่อนั้นเปรียบเสมือนร่มโพธิ์ร่มไทร ที่แผ่กิ่งก้านสาขาให้เหล่าสรรพสัตว์ได้พำนักอาศัยร่มเงาใบบุญขจัดปัดเป่าสรรพภัยอันตรายความเดือนร้อนทุกข์เข็ญ ให้ร่มเย็นเป็นสุข เป็นหมอผู้วิเศษ ขจัดโรคาพยาธิ เป็นโหราพยากรณ์ทายทักโชคชะตาราศี ทั้งยังสามารถดลบันดาล ความ</a:t>
            </a:r>
            <a:r>
              <a:rPr lang="th-TH" sz="1800" dirty="0" err="1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เป็นศิ</a:t>
            </a:r>
            <a:r>
              <a:rPr lang="th-TH" sz="1800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ริมงคลเจริญรุ่งเรือง และโชคลาภนานัปการ อันอยู่บนพื้นฐานแห่งความศรัทธา </a:t>
            </a:r>
            <a:r>
              <a:rPr lang="th-TH" sz="1800" dirty="0" err="1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ศิล</a:t>
            </a:r>
            <a:r>
              <a:rPr lang="th-TH" sz="1800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ธรรมประจำใจอีกหนึ่งความศักดิ์สิทธิ์ที่ได้เล่าขานสืบต่อกันมาคือ ในวันขึ้น 15 ค่ำเดือน 6 ซึ่งเป็นวันที่มีการสรงน้ำเพื่อสักการะหลาวงพ่อใหญ่ จะมีฝนตกลงมาเป็นประจำทุกปี ซึ่งนำความร่มเย็นมาสู่ลูกหลาน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121"/>
            <a:ext cx="2185307" cy="3290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9" y="4468301"/>
            <a:ext cx="3328576" cy="2215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46" y="3866841"/>
            <a:ext cx="3330000" cy="2216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149" y="4467827"/>
            <a:ext cx="3330000" cy="2216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10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" y="114301"/>
            <a:ext cx="2099783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2555423" y="338417"/>
            <a:ext cx="8458200" cy="3384498"/>
          </a:xfrm>
        </p:spPr>
        <p:txBody>
          <a:bodyPr/>
          <a:lstStyle/>
          <a:p>
            <a:r>
              <a:rPr lang="th-TH" sz="1800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ภาพ</a:t>
            </a:r>
            <a:r>
              <a:rPr lang="th-TH" sz="18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โดยรวมเหล่านี้สะท้อนให้เห็นถึงความศักดิ์สิทธิ์</a:t>
            </a:r>
            <a:r>
              <a:rPr lang="th-TH" sz="1800" dirty="0" err="1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กฤษ</a:t>
            </a:r>
            <a:r>
              <a:rPr lang="th-TH" sz="18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ดาอภินิหารในองค์หลวงพ่อ จึงไม่แปลกที่ในแต่ละปีจะมีพุทธศาสนิกชน</a:t>
            </a:r>
            <a:r>
              <a:rPr lang="th-TH" sz="1800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ทั้ง    ชาว</a:t>
            </a:r>
            <a:r>
              <a:rPr lang="th-TH" sz="18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ตำบลเชียง</a:t>
            </a:r>
            <a:r>
              <a:rPr lang="th-TH" sz="1800" dirty="0" err="1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หวาง</a:t>
            </a:r>
            <a:r>
              <a:rPr lang="th-TH" sz="18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และตำบลใกล้เคียง หลั่งไหลเข้าร่วมงานสักการะหลวงพ่อใหญ่ซึ่งเป็นประเพณีที่พุทธศาสนิกชนในตำบลเชียง</a:t>
            </a:r>
            <a:r>
              <a:rPr lang="th-TH" sz="1800" dirty="0" err="1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หวาง</a:t>
            </a:r>
            <a:r>
              <a:rPr lang="th-TH" sz="1800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    ปฏิบัติ</a:t>
            </a:r>
            <a:r>
              <a:rPr lang="th-TH" sz="18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สืบต่อกันมาเป็นประจำทุกปี โดยได้จัดงานในวันขึ้น 15 ค่ำเดือน 6 ของทุกปีเพื่อเป็นสิริมงคลในชีวิต และเป็นการแสดงความ</a:t>
            </a:r>
            <a:r>
              <a:rPr lang="th-TH" sz="1800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เคารพ      สิ่ง</a:t>
            </a:r>
            <a:r>
              <a:rPr lang="th-TH" sz="18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ศักดิ์สิทธิ์ที่ช่วยปกป้องคุ้มครองลูกหลานให้มีความสุขความเจริญ แคล้วคลาดจากภัยอันตรายต่าง ๆ ซึ่งนับเป็นกิจกรรมที่เสริมสร้างความสามัคคีของประชาชนในท้องถิ่นอีกด้วย ซึ่งกิจกรรมเริ่มตั้งแต่ตอนเช้ามีประชาชนมาร่วมทำบุญโดยนำอาหารมาถวายพระฟัง</a:t>
            </a:r>
            <a:r>
              <a:rPr lang="th-TH" sz="1800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เทศน์ </a:t>
            </a:r>
            <a:r>
              <a:rPr lang="th-TH" sz="18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ฟังธรรมรับศีลรับพรจาพระภิกษุทั้ง</a:t>
            </a:r>
            <a:r>
              <a:rPr lang="th-TH" sz="1800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ตำบลที่ร่วมงาน</a:t>
            </a:r>
            <a:r>
              <a:rPr lang="th-TH" sz="18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พิธีเพื่อเป็นสิริมงคลกับ</a:t>
            </a:r>
            <a:r>
              <a:rPr lang="th-TH" sz="1800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ชีวิต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1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เมื่อรับศีลรับพรแล้ว ประชาชนที่มาร่วมสรงน้ำพระสักการะหลวงพ่อใหญ่ ก็จะนำน้ำอบน้ำหอมและต้นเงินที่เตรียม มาแห่รอบโบสถ์ที่หลวงพ่อใหญ่ประดิษฐานอยู่จำนวน 3 รอบ เมื่อแห่เสร็จก็จะนำต้นเงินมาถวายเพื่อร่วมทำบุญกับทางวัดโพธิ์ศรีจวงต่อไป  หลังจากภิกษุ สามเณรฉันเพลแล้วก็จะนำขบวนประชาชนแห่รอบโบสถ์ที่หลวงพ่อใหญ่ประดิษฐานอยู่จำนวน 3 รอบ พร้อมนี้ได้มีการเล่นสาดน้ำกันอย่างสนุกสนาน ในระหว่างแห่ด้วย เมื่อครบ 3 รอบแล้วประชาชนก็จะทยอยนำน้ำอบน้ำหอมเข้าไปสรงน้ำสักการะหลวงพ่อใหญ่ พร้อมอธิษฐานขอพร และตักน้ำหอมที่ได้จากกการสรงหลวงพ่อใหญ่นำกลับบ้านไปปะพรมหรือใช้อาบ เพื่อ</a:t>
            </a:r>
            <a:r>
              <a:rPr lang="th-TH" sz="1800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เป็นศิ</a:t>
            </a:r>
            <a:r>
              <a:rPr lang="th-TH" sz="1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ริมงคลแก่ทุกคนในครอบครัวจากนั้นก็เป็นอันเสร็จพิธี</a:t>
            </a:r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67" y="3279336"/>
            <a:ext cx="2141185" cy="25962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54" y="3564191"/>
            <a:ext cx="2046846" cy="28203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11" y="5347657"/>
            <a:ext cx="2142000" cy="1606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27" y="3627700"/>
            <a:ext cx="2142000" cy="14260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05" y="3722915"/>
            <a:ext cx="2142000" cy="14260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752" y="3488457"/>
            <a:ext cx="1735884" cy="2314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91" y="5317705"/>
            <a:ext cx="2181936" cy="1636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87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ิออน">
  <a:themeElements>
    <a:clrScheme name="อิออน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อิออน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อิออน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TM02836342[[fn=อิออน]]</Template>
  <TotalTime>182</TotalTime>
  <Words>0</Words>
  <Application>Microsoft Office PowerPoint</Application>
  <PresentationFormat>แบบจอกว้าง</PresentationFormat>
  <Paragraphs>3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9" baseType="lpstr">
      <vt:lpstr>Angsana New</vt:lpstr>
      <vt:lpstr>Arial</vt:lpstr>
      <vt:lpstr>Century Gothic</vt:lpstr>
      <vt:lpstr>Cordia New</vt:lpstr>
      <vt:lpstr>TH SarabunIT๙</vt:lpstr>
      <vt:lpstr>Wingdings 3</vt:lpstr>
      <vt:lpstr>อิออน</vt:lpstr>
      <vt:lpstr>งานนำเสนอ PowerPoint</vt:lpstr>
      <vt:lpstr> ภาพโดยรวมเหล่านี้สะท้อนให้เห็นถึงความศักดิ์สิทธิ์กฤษดาอภินิหารในองค์หลวงพ่อ จึงไม่แปลกที่ในแต่ละปีจะมีพุทธศาสนิกชนทั้ง    ชาวตำบลเชียงหวางและตำบลใกล้เคียง หลั่งไหลเข้าร่วมงานสักการะหลวงพ่อใหญ่ซึ่งเป็นประเพณีที่พุทธศาสนิกชนในตำบลเชียงหวางได้    ปฏิบัติสืบต่อกันมาเป็นประจำทุกปี โดยได้จัดงานในวันขึ้น 15 ค่ำเดือน 6 ของทุกปีเพื่อเป็นสิริมงคลในชีวิต และเป็นการแสดงความเคารพ      สิ่งศักดิ์สิทธิ์ที่ช่วยปกป้องคุ้มครองลูกหลานให้มีความสุขความเจริญ แคล้วคลาดจากภัยอันตรายต่าง ๆ ซึ่งนับเป็นกิจกรรมที่เสริมสร้างความสามัคคีของประชาชนในท้องถิ่นอีกด้วย ซึ่งกิจกรรมเริ่มตั้งแต่ตอนเช้ามีประชาชนมาร่วมทำบุญโดยนำอาหารมาถวายพระฟังเทศน์ ฟังธรรมรับศีลรับพรจาพระภิกษุทั้งตำบลที่ร่วมงานพิธีเพื่อเป็นสิริมงคลกับชีวิต  เมื่อรับศีลรับพรแล้ว ประชาชนที่มาร่วมสรงน้ำพระสักการะหลวงพ่อใหญ่ ก็จะนำน้ำอบน้ำหอมและต้นเงินที่เตรียม มาแห่รอบโบสถ์ที่หลวงพ่อใหญ่ประดิษฐานอยู่จำนวน 3 รอบ เมื่อแห่เสร็จก็จะนำต้นเงินมาถวายเพื่อร่วมทำบุญกับทางวัดโพธิ์ศรีจวงต่อไป  หลังจากภิกษุ สามเณรฉันเพลแล้วก็จะนำขบวนประชาชนแห่รอบโบสถ์ที่หลวงพ่อใหญ่ประดิษฐานอยู่จำนวน 3 รอบ พร้อมนี้ได้มีการเล่นสาดน้ำกันอย่างสนุกสนาน ในระหว่างแห่ด้วย เมื่อครบ 3 รอบแล้วประชาชนก็จะทยอยนำน้ำอบน้ำหอมเข้าไปสรงน้ำสักการะหลวงพ่อใหญ่ พร้อมอธิษฐานขอพร และตักน้ำหอมที่ได้จากกการสรงหลวงพ่อใหญ่นำกลับบ้านไปปะพรมหรือใช้อาบ เพื่อเป็นศิริมงคลแก่ทุกคนในครอบครัวจากนั้นก็เป็นอันเสร็จพิธี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Lenovo</dc:creator>
  <cp:lastModifiedBy>Lenovo</cp:lastModifiedBy>
  <cp:revision>16</cp:revision>
  <dcterms:created xsi:type="dcterms:W3CDTF">2022-11-21T02:35:05Z</dcterms:created>
  <dcterms:modified xsi:type="dcterms:W3CDTF">2022-11-24T02:41:08Z</dcterms:modified>
</cp:coreProperties>
</file>